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>
        <p:scale>
          <a:sx n="50" d="100"/>
          <a:sy n="50" d="100"/>
        </p:scale>
        <p:origin x="1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F0B2-83CF-B2F7-E367-D3B6C01CD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80BB98-56C3-778D-A66A-E0A4BA153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E5D81-8A77-2021-F616-8688833D3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3780-096F-4671-AE20-A09A59372D70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78C52-2E54-82CA-C45E-E95CEF244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C11E9-FFF2-2BC1-869B-AFC64CEFA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635F-2E1F-4761-A279-9B3F2E2BA2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402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FEC6B-236C-AB36-10B2-2E4503C7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E08987-CCF0-4286-5CCE-1A36FC096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158B7-8AB4-2D9D-DB60-72F5F2F3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3780-096F-4671-AE20-A09A59372D70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7E734-2A96-14A0-2EE4-BC628C7F6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76886-E44B-F8C9-8A6B-489F03375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635F-2E1F-4761-A279-9B3F2E2BA2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608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E79C1F-8F3B-8E2A-AFBD-02D2625A93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A6972B-E52C-14A3-4773-6CCD4FA50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8CF13-DA9E-C73E-810A-78021995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3780-096F-4671-AE20-A09A59372D70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BFF1C-B1F3-EA11-45FC-BD65061EA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8E1F7-34AF-701C-3F9A-0BAE2393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635F-2E1F-4761-A279-9B3F2E2BA2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9590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32868-5F10-A095-F0D5-5495C83F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4E2B5-F254-914C-E88C-A49F2A2C8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9240B-E73B-E9B7-C16C-BFD043277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3780-096F-4671-AE20-A09A59372D70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1B397-CA7B-44BC-5616-1B5FCF9D8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507F1-C313-454A-BC54-6563385D4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635F-2E1F-4761-A279-9B3F2E2BA2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18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2908A-621F-8CB8-C047-FC62F8839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F0DCD-C5F2-4CBD-64E5-AA2019B1A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C9F0B-48A0-56C4-9748-A5B9E7B9E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3780-096F-4671-AE20-A09A59372D70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8E9E3-7244-B930-4DC9-F942D4A78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3DFD7-A446-C1DF-6D69-8F4C1AAF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635F-2E1F-4761-A279-9B3F2E2BA2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742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62E42-5553-58B4-C49B-B7968624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CEEA0-1AC1-4F3B-D0AE-1133E75BF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55DD2-826F-E916-0B76-05619376A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C63BB-81AD-43AC-3CBB-7CFD47B92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3780-096F-4671-AE20-A09A59372D70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4321C-E5BE-B09D-B363-0478F18A2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F41E5-FF9F-652F-7594-5F09E0D6C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635F-2E1F-4761-A279-9B3F2E2BA2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614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37929-B082-DEE4-0CC2-9833CC9FF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21934-8855-2DC4-6B4E-E257175CB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0C24AD-402A-C0F2-F320-F64F2E9E7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ABA48-4493-0CDF-C7FC-76C8F6C5B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952A17-77D8-2E12-17CC-C731A17F37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381412-E098-3133-02AA-127525C87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3780-096F-4671-AE20-A09A59372D70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8E9D57-27C6-32A0-48D6-6BCEFDC9A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345B8F-5A7A-78DA-7294-FC7F1A15E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635F-2E1F-4761-A279-9B3F2E2BA2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335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A37BC-86D7-B475-5E87-FBF35C11D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8BF5C2-4699-E118-4B80-AE4B7BBBF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3780-096F-4671-AE20-A09A59372D70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2D193-1377-9DEE-2B05-FE6B92201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012D0B-396A-BF23-BC16-98D3ABC23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635F-2E1F-4761-A279-9B3F2E2BA2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35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B02EAA-17AB-74ED-2CB4-943D54B13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3780-096F-4671-AE20-A09A59372D70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DA52C8-CAB6-B57E-DA1F-3145440DA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07EBF-9819-5D05-9283-3A4659F3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635F-2E1F-4761-A279-9B3F2E2BA2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384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DB63F-6304-A242-6605-70CED4588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B64AA-B81A-6BFF-46BF-B6B396788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DA7F24-7A6F-8694-7918-3F5F0A6F5F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A905C-2ABE-FD73-45FC-2DCBDEA75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3780-096F-4671-AE20-A09A59372D70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1593D-D240-9CB2-BA8C-844E0E92F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15D13-97EC-6039-B77E-E95D83452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635F-2E1F-4761-A279-9B3F2E2BA2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7627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BEAC6-7C12-718C-FCDB-9AF862A21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8E097A-53B6-0271-D768-729CFDCFA7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9E711-F38A-CD33-19E3-2D4E632D7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0F7DC-B8E0-96E0-70AD-6675222B9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3780-096F-4671-AE20-A09A59372D70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957DD-9616-4A57-0A6B-DD930313E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F7C08F-DB87-458B-A577-BDD1363F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F635F-2E1F-4761-A279-9B3F2E2BA2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7455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E114C-4124-C5EE-26A3-4EBE5B677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4C0AD-F191-9828-D66F-EFCF16F2F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925D6-34AB-D477-3B4E-D4BD2B081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A3780-096F-4671-AE20-A09A59372D70}" type="datetimeFigureOut">
              <a:rPr lang="en-IN" smtClean="0"/>
              <a:t>04-08-2025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39FA1-BCDE-F550-7A19-8BBA595BF3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EBDD9-6BF7-6110-7824-851134E16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F635F-2E1F-4761-A279-9B3F2E2BA2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07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rchangel200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rchangel200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99CC74-E6DD-69EF-3D7B-123E82FD2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54333" y="-402772"/>
            <a:ext cx="9683323" cy="800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88576B-2810-68C5-4F6A-19DD9CC14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2673" y="1937405"/>
            <a:ext cx="7226646" cy="1577294"/>
          </a:xfrm>
        </p:spPr>
        <p:txBody>
          <a:bodyPr>
            <a:normAutofit/>
          </a:bodyPr>
          <a:lstStyle/>
          <a:p>
            <a:r>
              <a:rPr lang="en-US" sz="8800" b="1" dirty="0">
                <a:solidFill>
                  <a:srgbClr val="002060"/>
                </a:solidFill>
                <a:latin typeface="Rockwell" panose="02060603020205020403" pitchFamily="18" charset="0"/>
              </a:rPr>
              <a:t>CryptoPulse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636FE7-652E-9761-D372-AD0A4793D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35637"/>
            <a:ext cx="9144000" cy="512762"/>
          </a:xfrm>
        </p:spPr>
        <p:txBody>
          <a:bodyPr/>
          <a:lstStyle/>
          <a:p>
            <a:r>
              <a:rPr lang="en-IN" b="1" dirty="0">
                <a:latin typeface="Arial Narrow" panose="020B0606020202030204" pitchFamily="34" charset="0"/>
              </a:rPr>
              <a:t>Team: Sableye | Github: </a:t>
            </a:r>
            <a:r>
              <a:rPr lang="en-IN" b="1" u="sng" dirty="0">
                <a:latin typeface="Arial Narrow" panose="020B0606020202030204" pitchFamily="34" charset="0"/>
                <a:hlinkClick r:id="rId4"/>
              </a:rPr>
              <a:t>archangel2006</a:t>
            </a:r>
            <a:r>
              <a:rPr lang="en-IN" b="1" dirty="0">
                <a:latin typeface="Arial Narrow" panose="020B0606020202030204" pitchFamily="34" charset="0"/>
              </a:rPr>
              <a:t> | Discord: archangel.2006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96710B2-20B8-2663-5DD8-72801594D2F2}"/>
              </a:ext>
            </a:extLst>
          </p:cNvPr>
          <p:cNvSpPr txBox="1">
            <a:spLocks/>
          </p:cNvSpPr>
          <p:nvPr/>
        </p:nvSpPr>
        <p:spPr>
          <a:xfrm>
            <a:off x="2764967" y="3710768"/>
            <a:ext cx="6662057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00206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Real-Time Cryptocurrency Tracker</a:t>
            </a:r>
            <a:endParaRPr lang="en-IN" sz="3600" b="1" dirty="0">
              <a:solidFill>
                <a:srgbClr val="002060"/>
              </a:solidFill>
              <a:highlight>
                <a:srgbClr val="FFFF00"/>
              </a:highligh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185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1DF07D2-773E-8CD4-BB86-389FE9FC04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54333" y="-402772"/>
            <a:ext cx="9683323" cy="800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931453-D48D-D5B0-E215-D429E4B9B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397" y="320992"/>
            <a:ext cx="5664907" cy="1325563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rgbClr val="002060"/>
                </a:solidFill>
                <a:latin typeface="Baskerville Old Face" panose="02020602080505020303" pitchFamily="18" charset="0"/>
              </a:rPr>
              <a:t>Why We Built This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34D0C2B-599D-EC5C-368E-5227F94E4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💰 There are many crypto trackers out there, but </a:t>
            </a:r>
            <a:r>
              <a:rPr lang="en-US" sz="3200" dirty="0">
                <a:solidFill>
                  <a:srgbClr val="00206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most are cluttered, ad-heavy, or overly complex</a:t>
            </a:r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.</a:t>
            </a:r>
          </a:p>
          <a:p>
            <a:pPr marL="0" indent="0">
              <a:buNone/>
            </a:pPr>
            <a:b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</a:br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🐍 We wanted to build a simple, real-time crypto tracker </a:t>
            </a:r>
            <a:r>
              <a:rPr lang="en-US" sz="3200" b="1" dirty="0">
                <a:solidFill>
                  <a:srgbClr val="00206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purely in Python</a:t>
            </a:r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 — using </a:t>
            </a:r>
            <a:r>
              <a:rPr lang="en-US" sz="3200" b="1" dirty="0">
                <a:solidFill>
                  <a:srgbClr val="002060"/>
                </a:solidFill>
                <a:latin typeface="Arial Narrow" panose="020B0606020202030204" pitchFamily="34" charset="0"/>
              </a:rPr>
              <a:t>Streamlit</a:t>
            </a:r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 and </a:t>
            </a:r>
            <a:r>
              <a:rPr lang="en-US" sz="3200" b="1" dirty="0" err="1">
                <a:solidFill>
                  <a:srgbClr val="002060"/>
                </a:solidFill>
                <a:latin typeface="Arial Narrow" panose="020B0606020202030204" pitchFamily="34" charset="0"/>
              </a:rPr>
              <a:t>CoinGecko</a:t>
            </a:r>
            <a:r>
              <a:rPr lang="en-US" sz="3200" b="1" dirty="0">
                <a:solidFill>
                  <a:srgbClr val="002060"/>
                </a:solidFill>
                <a:latin typeface="Arial Narrow" panose="020B0606020202030204" pitchFamily="34" charset="0"/>
              </a:rPr>
              <a:t> API</a:t>
            </a:r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.</a:t>
            </a:r>
          </a:p>
          <a:p>
            <a:pPr marL="0" indent="0">
              <a:buNone/>
            </a:pPr>
            <a:b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</a:br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🌐 Our goal: </a:t>
            </a:r>
            <a:r>
              <a:rPr lang="en-US" sz="3200" dirty="0">
                <a:solidFill>
                  <a:srgbClr val="00206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Keep it clean, responsive, and beginner-friendly </a:t>
            </a:r>
            <a:r>
              <a:rPr lang="en-US" sz="3200" dirty="0">
                <a:solidFill>
                  <a:srgbClr val="002060"/>
                </a:solidFill>
                <a:latin typeface="Arial Narrow" panose="020B0606020202030204" pitchFamily="34" charset="0"/>
              </a:rPr>
              <a:t>for those just starting out with crypto or data dashboards.</a:t>
            </a:r>
            <a:endParaRPr lang="en-IN" sz="32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357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5F0C6-E061-BF61-5FF3-F6C6781D4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9D3C1A1-4241-21E3-FEB0-C3EC2B644C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54333" y="-402772"/>
            <a:ext cx="9683323" cy="800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11CDCD-BCBD-B3BD-3E99-8886D7C76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880" y="130492"/>
            <a:ext cx="3227962" cy="1325563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rgbClr val="002060"/>
                </a:solidFill>
                <a:latin typeface="Baskerville Old Face" panose="02020602080505020303" pitchFamily="18" charset="0"/>
              </a:rPr>
              <a:t>DEMO</a:t>
            </a:r>
          </a:p>
        </p:txBody>
      </p:sp>
      <p:pic>
        <p:nvPicPr>
          <p:cNvPr id="4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C3BAE85E-44C6-C243-848A-F663DEC9F7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3880" y="1349622"/>
            <a:ext cx="11608282" cy="49749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779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DD237-6DED-F676-3BF6-9FCF15F0E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56B7C47-7EFB-C3EC-4FDC-A95A7A51B5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54333" y="-402772"/>
            <a:ext cx="9683323" cy="800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D95F7E-998E-8A78-2FDB-FC1DCB0F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880" y="320992"/>
            <a:ext cx="3227962" cy="1325563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rgbClr val="002060"/>
                </a:solidFill>
                <a:latin typeface="Baskerville Old Face" panose="02020602080505020303" pitchFamily="18" charset="0"/>
              </a:rPr>
              <a:t>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C055E-0334-5331-5254-8BE1C4FA1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484" y="1557654"/>
            <a:ext cx="10173032" cy="470677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5465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8928C-B2F0-5173-C6C5-5E9740F90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EB6253-E1D8-A6DD-B294-229EAAA95F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54333" y="-402772"/>
            <a:ext cx="9683323" cy="800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BB24CB-8C6C-DCBF-95CA-50EB0A929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880" y="320992"/>
            <a:ext cx="3227962" cy="1325563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rgbClr val="002060"/>
                </a:solidFill>
                <a:latin typeface="Baskerville Old Face" panose="02020602080505020303" pitchFamily="18" charset="0"/>
              </a:rPr>
              <a:t>Features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55A13C1-1CB6-452E-E896-72E8F9D147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9280922"/>
              </p:ext>
            </p:extLst>
          </p:nvPr>
        </p:nvGraphicFramePr>
        <p:xfrm>
          <a:off x="650402" y="1506855"/>
          <a:ext cx="6289414" cy="4720691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2583686">
                  <a:extLst>
                    <a:ext uri="{9D8B030D-6E8A-4147-A177-3AD203B41FA5}">
                      <a16:colId xmlns:a16="http://schemas.microsoft.com/office/drawing/2014/main" val="1751151376"/>
                    </a:ext>
                  </a:extLst>
                </a:gridCol>
                <a:gridCol w="3705728">
                  <a:extLst>
                    <a:ext uri="{9D8B030D-6E8A-4147-A177-3AD203B41FA5}">
                      <a16:colId xmlns:a16="http://schemas.microsoft.com/office/drawing/2014/main" val="530770694"/>
                    </a:ext>
                  </a:extLst>
                </a:gridCol>
              </a:tblGrid>
              <a:tr h="360608">
                <a:tc>
                  <a:txBody>
                    <a:bodyPr/>
                    <a:lstStyle/>
                    <a:p>
                      <a:r>
                        <a:rPr lang="en-IN" sz="1600" b="1">
                          <a:latin typeface="Arial Narrow" panose="020B0606020202030204" pitchFamily="34" charset="0"/>
                        </a:rPr>
                        <a:t>Feature</a:t>
                      </a:r>
                      <a:endParaRPr lang="en-IN" sz="16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b="1">
                          <a:latin typeface="Arial Narrow" panose="020B0606020202030204" pitchFamily="34" charset="0"/>
                        </a:rPr>
                        <a:t>Description</a:t>
                      </a:r>
                      <a:endParaRPr lang="en-IN" sz="16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8341010"/>
                  </a:ext>
                </a:extLst>
              </a:tr>
              <a:tr h="622869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rial Narrow" panose="020B0606020202030204" pitchFamily="34" charset="0"/>
                        </a:rPr>
                        <a:t>🔄 </a:t>
                      </a:r>
                      <a:r>
                        <a:rPr lang="en-IN" sz="1600" b="1" dirty="0">
                          <a:latin typeface="Arial Narrow" panose="020B0606020202030204" pitchFamily="34" charset="0"/>
                        </a:rPr>
                        <a:t>Live Crypto Data</a:t>
                      </a:r>
                      <a:endParaRPr lang="en-IN" sz="1600" dirty="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Fetches real-time prices from the CoinGecko API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592573"/>
                  </a:ext>
                </a:extLst>
              </a:tr>
              <a:tr h="622869">
                <a:tc>
                  <a:txBody>
                    <a:bodyPr/>
                    <a:lstStyle/>
                    <a:p>
                      <a:r>
                        <a:rPr lang="en-IN" sz="1600">
                          <a:latin typeface="Arial Narrow" panose="020B0606020202030204" pitchFamily="34" charset="0"/>
                        </a:rPr>
                        <a:t>🌐 </a:t>
                      </a:r>
                      <a:r>
                        <a:rPr lang="en-IN" sz="1600" b="1">
                          <a:latin typeface="Arial Narrow" panose="020B0606020202030204" pitchFamily="34" charset="0"/>
                        </a:rPr>
                        <a:t>Multi-Currency Support</a:t>
                      </a:r>
                      <a:endParaRPr lang="en-IN" sz="16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 Narrow" panose="020B0606020202030204" pitchFamily="34" charset="0"/>
                        </a:rPr>
                        <a:t>Dynamically loads all supported fiat currencies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417116"/>
                  </a:ext>
                </a:extLst>
              </a:tr>
              <a:tr h="622869">
                <a:tc>
                  <a:txBody>
                    <a:bodyPr/>
                    <a:lstStyle/>
                    <a:p>
                      <a:r>
                        <a:rPr lang="en-IN" sz="1600">
                          <a:latin typeface="Arial Narrow" panose="020B0606020202030204" pitchFamily="34" charset="0"/>
                        </a:rPr>
                        <a:t>⏳ </a:t>
                      </a:r>
                      <a:r>
                        <a:rPr lang="en-IN" sz="1600" b="1">
                          <a:latin typeface="Arial Narrow" panose="020B0606020202030204" pitchFamily="34" charset="0"/>
                        </a:rPr>
                        <a:t>Adjustable Duration</a:t>
                      </a:r>
                      <a:endParaRPr lang="en-IN" sz="16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View price history over 1 day, 7 days, 30 days, or more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799386"/>
                  </a:ext>
                </a:extLst>
              </a:tr>
              <a:tr h="622869">
                <a:tc>
                  <a:txBody>
                    <a:bodyPr/>
                    <a:lstStyle/>
                    <a:p>
                      <a:r>
                        <a:rPr lang="en-IN" sz="1600">
                          <a:latin typeface="Arial Narrow" panose="020B0606020202030204" pitchFamily="34" charset="0"/>
                        </a:rPr>
                        <a:t>🏆 </a:t>
                      </a:r>
                      <a:r>
                        <a:rPr lang="en-IN" sz="1600" b="1">
                          <a:latin typeface="Arial Narrow" panose="020B0606020202030204" pitchFamily="34" charset="0"/>
                        </a:rPr>
                        <a:t>Top Coins Slider</a:t>
                      </a:r>
                      <a:endParaRPr lang="en-IN" sz="16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Choose how many top coins to display (5–50)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1405775"/>
                  </a:ext>
                </a:extLst>
              </a:tr>
              <a:tr h="622869">
                <a:tc>
                  <a:txBody>
                    <a:bodyPr/>
                    <a:lstStyle/>
                    <a:p>
                      <a:r>
                        <a:rPr lang="en-IN" sz="1600">
                          <a:latin typeface="Arial Narrow" panose="020B0606020202030204" pitchFamily="34" charset="0"/>
                        </a:rPr>
                        <a:t>📊 </a:t>
                      </a:r>
                      <a:r>
                        <a:rPr lang="en-IN" sz="1600" b="1">
                          <a:latin typeface="Arial Narrow" panose="020B0606020202030204" pitchFamily="34" charset="0"/>
                        </a:rPr>
                        <a:t>Interactive Line Charts</a:t>
                      </a:r>
                      <a:endParaRPr lang="en-IN" sz="16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Visualize historical prices with clean Matplotlib charts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7109065"/>
                  </a:ext>
                </a:extLst>
              </a:tr>
              <a:tr h="622869">
                <a:tc>
                  <a:txBody>
                    <a:bodyPr/>
                    <a:lstStyle/>
                    <a:p>
                      <a:r>
                        <a:rPr lang="en-IN" sz="1600">
                          <a:latin typeface="Arial Narrow" panose="020B0606020202030204" pitchFamily="34" charset="0"/>
                        </a:rPr>
                        <a:t>🚀 </a:t>
                      </a:r>
                      <a:r>
                        <a:rPr lang="en-IN" sz="1600" b="1">
                          <a:latin typeface="Arial Narrow" panose="020B0606020202030204" pitchFamily="34" charset="0"/>
                        </a:rPr>
                        <a:t>100% Python</a:t>
                      </a:r>
                      <a:endParaRPr lang="en-IN" sz="16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Arial Narrow" panose="020B0606020202030204" pitchFamily="34" charset="0"/>
                        </a:rPr>
                        <a:t>Built entirely in Python — no HTML/JavaScript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957846"/>
                  </a:ext>
                </a:extLst>
              </a:tr>
              <a:tr h="622869">
                <a:tc>
                  <a:txBody>
                    <a:bodyPr/>
                    <a:lstStyle/>
                    <a:p>
                      <a:r>
                        <a:rPr lang="en-IN" sz="1600">
                          <a:latin typeface="Arial Narrow" panose="020B0606020202030204" pitchFamily="34" charset="0"/>
                        </a:rPr>
                        <a:t>✅ </a:t>
                      </a:r>
                      <a:r>
                        <a:rPr lang="en-IN" sz="1600" b="1">
                          <a:latin typeface="Arial Narrow" panose="020B0606020202030204" pitchFamily="34" charset="0"/>
                        </a:rPr>
                        <a:t>Responsive UX</a:t>
                      </a:r>
                      <a:endParaRPr lang="en-IN" sz="1600">
                        <a:latin typeface="Arial Narrow" panose="020B0606020202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 Narrow" panose="020B0606020202030204" pitchFamily="34" charset="0"/>
                        </a:rPr>
                        <a:t>Minimal, clean UI with easy-to-use layout in Streamlit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876832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E1E3D171-AC1D-423A-5A6F-86C7B4305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338" y="1459066"/>
            <a:ext cx="2486372" cy="42773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345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04116-FE92-96EE-832E-F666E87A9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7820C2-A73D-084D-1A9D-63E38A0D0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54333" y="-402772"/>
            <a:ext cx="9683323" cy="800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27ED35-BE46-8F48-8769-98CB1A627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2671" y="2356505"/>
            <a:ext cx="7226646" cy="1577294"/>
          </a:xfrm>
        </p:spPr>
        <p:txBody>
          <a:bodyPr>
            <a:normAutofit/>
          </a:bodyPr>
          <a:lstStyle/>
          <a:p>
            <a:r>
              <a:rPr lang="en-US" sz="8800" b="1" dirty="0">
                <a:solidFill>
                  <a:srgbClr val="002060"/>
                </a:solidFill>
                <a:latin typeface="Rockwell" panose="02060603020205020403" pitchFamily="18" charset="0"/>
              </a:rPr>
              <a:t>THANK 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36088-7A8F-B049-F19A-63298BDD5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35637"/>
            <a:ext cx="9144000" cy="512762"/>
          </a:xfrm>
        </p:spPr>
        <p:txBody>
          <a:bodyPr/>
          <a:lstStyle/>
          <a:p>
            <a:r>
              <a:rPr lang="en-IN" b="1" dirty="0">
                <a:latin typeface="Arial Narrow" panose="020B0606020202030204" pitchFamily="34" charset="0"/>
              </a:rPr>
              <a:t>Team: Sableye | Github: </a:t>
            </a:r>
            <a:r>
              <a:rPr lang="en-IN" b="1" u="sng" dirty="0">
                <a:latin typeface="Arial Narrow" panose="020B0606020202030204" pitchFamily="34" charset="0"/>
                <a:hlinkClick r:id="rId4"/>
              </a:rPr>
              <a:t>archangel2006</a:t>
            </a:r>
            <a:r>
              <a:rPr lang="en-IN" b="1" dirty="0">
                <a:latin typeface="Arial Narrow" panose="020B0606020202030204" pitchFamily="34" charset="0"/>
              </a:rPr>
              <a:t> | Discord: archangel.2006</a:t>
            </a:r>
          </a:p>
        </p:txBody>
      </p:sp>
    </p:spTree>
    <p:extLst>
      <p:ext uri="{BB962C8B-B14F-4D97-AF65-F5344CB8AC3E}">
        <p14:creationId xmlns:p14="http://schemas.microsoft.com/office/powerpoint/2010/main" val="1194715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196</Words>
  <Application>Microsoft Office PowerPoint</Application>
  <PresentationFormat>Widescreen</PresentationFormat>
  <Paragraphs>28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Arial Narrow</vt:lpstr>
      <vt:lpstr>Baskerville Old Face</vt:lpstr>
      <vt:lpstr>Calibri</vt:lpstr>
      <vt:lpstr>Calibri Light</vt:lpstr>
      <vt:lpstr>Rockwell</vt:lpstr>
      <vt:lpstr>Office Theme</vt:lpstr>
      <vt:lpstr>CryptoPulse </vt:lpstr>
      <vt:lpstr>Why We Built This</vt:lpstr>
      <vt:lpstr>DEMO</vt:lpstr>
      <vt:lpstr>Features</vt:lpstr>
      <vt:lpstr>Features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agkrsmz3@outlook.com</dc:creator>
  <cp:lastModifiedBy>agkrsmz3@outlook.com</cp:lastModifiedBy>
  <cp:revision>2</cp:revision>
  <dcterms:created xsi:type="dcterms:W3CDTF">2025-08-04T18:05:18Z</dcterms:created>
  <dcterms:modified xsi:type="dcterms:W3CDTF">2025-08-04T18:46:12Z</dcterms:modified>
</cp:coreProperties>
</file>